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35"/>
            <a:ext cx="12295505" cy="69164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Navin</cp:lastModifiedBy>
  <cp:revision>1</cp:revision>
  <dcterms:created xsi:type="dcterms:W3CDTF">2021-07-21T06:21:11Z</dcterms:created>
  <dcterms:modified xsi:type="dcterms:W3CDTF">2021-07-21T06:21:11Z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2057-11.2.0.10223</vt:lpwstr>
  </property>
</Properties>
</file>

<file path=docProps/thumbnail.jpeg>
</file>